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8E8F-2476-4363-B2E3-B15DCE075E2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59FD-D5A1-4E20-8B33-BEDB728E5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9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8E8F-2476-4363-B2E3-B15DCE075E2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59FD-D5A1-4E20-8B33-BEDB728E5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4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8E8F-2476-4363-B2E3-B15DCE075E2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59FD-D5A1-4E20-8B33-BEDB728E5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2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8E8F-2476-4363-B2E3-B15DCE075E2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59FD-D5A1-4E20-8B33-BEDB728E5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3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8E8F-2476-4363-B2E3-B15DCE075E2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59FD-D5A1-4E20-8B33-BEDB728E5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8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8E8F-2476-4363-B2E3-B15DCE075E2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59FD-D5A1-4E20-8B33-BEDB728E5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2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8E8F-2476-4363-B2E3-B15DCE075E2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59FD-D5A1-4E20-8B33-BEDB728E5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6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8E8F-2476-4363-B2E3-B15DCE075E2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59FD-D5A1-4E20-8B33-BEDB728E5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8E8F-2476-4363-B2E3-B15DCE075E2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59FD-D5A1-4E20-8B33-BEDB728E5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3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8E8F-2476-4363-B2E3-B15DCE075E2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59FD-D5A1-4E20-8B33-BEDB728E5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43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8E8F-2476-4363-B2E3-B15DCE075E2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59FD-D5A1-4E20-8B33-BEDB728E5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5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18E8F-2476-4363-B2E3-B15DCE075E2A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159FD-D5A1-4E20-8B33-BEDB728E5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0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3565" t="28262" r="22222" b="3663"/>
          <a:stretch/>
        </p:blipFill>
        <p:spPr>
          <a:xfrm>
            <a:off x="490451" y="0"/>
            <a:ext cx="10831484" cy="66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3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3611" t="14444" r="22547" b="32304"/>
          <a:stretch/>
        </p:blipFill>
        <p:spPr>
          <a:xfrm>
            <a:off x="66502" y="91441"/>
            <a:ext cx="11970327" cy="666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056" t="23212" r="20648" b="14609"/>
          <a:stretch/>
        </p:blipFill>
        <p:spPr>
          <a:xfrm>
            <a:off x="977207" y="0"/>
            <a:ext cx="10295467" cy="67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59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3000</dc:creator>
  <cp:lastModifiedBy>Кабинет 3000</cp:lastModifiedBy>
  <cp:revision>5</cp:revision>
  <dcterms:created xsi:type="dcterms:W3CDTF">2022-10-20T07:53:19Z</dcterms:created>
  <dcterms:modified xsi:type="dcterms:W3CDTF">2022-10-20T10:47:38Z</dcterms:modified>
</cp:coreProperties>
</file>